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9C7A-902A-426E-B348-D320B5E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15519-2883-4360-8C2B-0B7D823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F344-9CAF-4CE8-914D-BE438D13263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C3999-EB08-4216-9197-4C23B35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9C98B-9F1C-4B4D-9C47-C806881C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4BF6E-9468-434C-BE29-AB1A62AF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8C08A-5D5D-40F1-86BC-DF79478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9900A-345D-4DE6-89D3-5C3D919B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F344-9CAF-4CE8-914D-BE438D13263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4B1ED-77DB-4413-AD82-EBDEB404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45DD9-77B9-478E-ADE6-ACD8764B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EFE09A-47D8-43A3-B956-10E2873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2357C-A54C-4173-A72F-DDC8B7D42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5544" y="6283234"/>
            <a:ext cx="14761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3F4"/>
                </a:solidFill>
              </a:rPr>
              <a:t> 2025</a:t>
            </a:r>
            <a:endParaRPr lang="ru-RU" sz="4400" b="1" dirty="0">
              <a:solidFill>
                <a:srgbClr val="00B3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44CD04-A2EC-4E0E-B6F3-91B2D5E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7C1C1F-5C03-4A8C-9C16-3489D9DA7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3661AB-1018-4904-B498-3E635434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B4457-AA13-4A07-A4C5-F831078A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979B48-4C99-43DA-B584-55F083D5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B1F20-2B46-4A08-9454-2049B4105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39B7D1-7DE2-4ACC-A0D9-E46E59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E28F1A-BCBB-444E-A870-24BC79C45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CD8878-DEA0-4625-AA37-C1C9C9A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EEBC3-770D-47ED-9600-1DAF60790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F279E0-1741-4088-93EC-19BAA4C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C1407-416C-4DEF-9BEE-A87CA15BD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03C511-C7B5-40FF-93CD-B359BA5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03977-36A5-4A7F-B276-45B7009A7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A70858-7CD4-4E31-850B-4E8CC482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C06BC-D014-47E4-AC6B-1A05238C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9A61BD-65DF-4FE3-A33E-A76C4DDD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170BD0-703F-4C1C-B9A2-493DED736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7321F7-4471-4CC1-BEC2-325CB14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E0F47-C9DD-412E-A6E9-62E1B552E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890136-F90D-4AA0-9C22-F8D51879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0A9F5-4370-4230-BDF5-F0749BACC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42FCBC-C4AC-490F-9F0D-FA4137C6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249A7-6AB9-4DDD-A32C-D34838E1D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A48E80-42B8-49C1-B088-C32A26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AE777-C62A-4C0E-A7BD-8AC1D9BB2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36F578-54A7-4059-98CF-161FEB08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E3266-B599-441A-A0D5-31A99A323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FAEF0B-9724-4BE1-AD9D-6DD5DE1B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8E443-A413-4139-AE3C-538258041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92624A-FA33-4C3F-9B20-52BA7E5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189F5-6DEB-400D-879C-02628E686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4EB1E9-32BE-48E5-A128-369AF448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A74FC9-01D1-499C-9894-411A62B42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17CEF7-2431-4A85-94C3-B98607E4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DD7EA-7650-4497-AC26-FEBBCACAC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7118D1-31A8-4724-9449-0588B9AF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5BE5C-155E-4B18-B5D2-385D8F60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90BEAF-C048-4B1F-A462-AF36429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93925-A560-4600-B541-78226A953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6FB141-D1C2-4625-B925-4432364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2CFC7-32FF-4DDD-A9AA-C155BA0A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Произвольный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Щеблыкина Александра Андреевна</dc:creator>
  <cp:lastModifiedBy>Пользователь</cp:lastModifiedBy>
  <cp:revision>2</cp:revision>
  <dcterms:created xsi:type="dcterms:W3CDTF">2024-09-04T16:13:22Z</dcterms:created>
  <dcterms:modified xsi:type="dcterms:W3CDTF">2025-09-22T02:59:35Z</dcterms:modified>
</cp:coreProperties>
</file>